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4758-B605-06BE-F381-EA54C1FA0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88BB-A48C-69AE-B81E-906FCD71F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AFE61-AC3D-5695-9F23-EFAF5FFD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DAF11-8FA9-A324-5AB4-61D22FC2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653D-11C3-6BB8-C5BA-2BE59021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56B-CA0D-8103-CD50-B14F9067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9638-E4BB-34E9-D013-F7B34472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9DA1-73CE-AEDC-4698-AD32B8CB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05658-F11F-F75E-D604-449D7CC5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FCC9C-8673-99D0-3089-42F6CEED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6F55B-EF65-99FE-2536-1F43E279B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71CA9-3815-F4C6-86EF-EA373AA5D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29891-9E32-1D6F-9336-C6B2EDAA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D2A14-11B0-817D-86CD-BD7A888F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D375A-8CFA-2920-BF00-51F7D5B4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96AC-54D3-F3A9-3D24-D1BB99AF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A7194-C7E8-9B50-EAD0-9E7B6D8D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418D8-D4F7-E0C3-5382-750B707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3F822-D37B-F5FE-952C-90B13B9A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9AB93-71D5-27B2-4AE9-177E743A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2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B00D-F57E-A8B8-33FD-B4CADAAA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A2F5F-0503-11E2-0EE2-5284767D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42D9-12BB-FA57-4040-36763864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8B4E-5C82-8640-5611-CB944063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5598-BF0D-18BE-0984-74D620AF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1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9015-3DDD-000D-437A-E6AC60CC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053A-3FE3-98A9-E2B0-A707BB9C6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EC5E6-0607-5462-7774-ED141A78B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C16A1-38B6-A16B-75E3-89D9CF58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93804-4BAE-1D78-D986-BDDA25D1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DE2D6-4889-7F11-3CD2-93D54501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C6A2-4F18-4E0B-883B-A4BF8FF3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8088B-8449-C7E9-3AC2-5BC0EF98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AED30-9AAB-B73C-16C9-14EA34EA6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0C480-BA02-903F-8258-145D5E26C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F9525-FE01-D8CB-12FA-24BB00159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C9FF5-A02C-8539-1BDB-2F85EAF5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7016-9609-236A-A28C-E076978E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07D1E-FE16-D36D-AAC6-C5E58C55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7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86D-0C1B-7F9B-BFB7-256FC49D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AD328-341F-F68D-3BC2-9CDEC03C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47D8E-5AB8-5BB1-355C-7141875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4F37B-E836-8BA9-2D20-2C0DCCAC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2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44CD7-D9A1-43A7-424C-64FB5E86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20C21-35F5-4384-4E4E-18E9A291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3ED1F-E29E-51DC-F046-9E8561FD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A56C-104C-9277-DC18-CC5D5C9C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4F61-96EC-6A4F-0203-C82762BD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FBC25-DF8D-9799-D0A8-ED8E8DB1F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E210F-C961-D09F-96E2-EA4C2E7C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156DD-5D78-02EF-FF79-86FCB99A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C5201-A333-7070-0F1C-D66EC718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5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AE3-0AFE-44D5-897A-34354EA7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A18C9-1313-0D24-05F6-BC2AEADA0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65F48-CD05-A9CD-3303-5E3BB05F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D074B-6EEB-F33E-411A-A258C99E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76335-5946-B2DA-AD8D-ED8B22F9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A1598-676F-A200-5EDA-0BAC875E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8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0D5F8-199C-600E-13E1-F80B519B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AD37-14C5-5D04-90BD-A6788F36A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85A57-1ABD-1024-60C2-1A0A7DF46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D029-F676-44BD-B9EB-575010F58232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055D4-2FE4-0CCB-8AE5-F5266A2B7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74D7C-307D-8E28-BC16-EEF938794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C881-0CDE-4843-5B7C-1B052EC9C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A88C-DD5E-BF13-01FC-7316D6E14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D67B-030F-3BDD-3713-FF8D2BE0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4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B6DE-3521-0B15-454A-62863DF3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A43EA-901E-4F58-38AC-F3CA25A74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369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0EBB-23FC-B348-37D8-C0F1A1B1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ECE47-2156-B6EC-9033-64405078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4"/>
            <a:ext cx="12192000" cy="6933414"/>
          </a:xfrm>
        </p:spPr>
      </p:pic>
    </p:spTree>
    <p:extLst>
      <p:ext uri="{BB962C8B-B14F-4D97-AF65-F5344CB8AC3E}">
        <p14:creationId xmlns:p14="http://schemas.microsoft.com/office/powerpoint/2010/main" val="318957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F5AA-5989-2689-CFB6-F533B562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F0AEE-9738-92BE-EB54-C3ED12511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536"/>
            <a:ext cx="12191999" cy="7046536"/>
          </a:xfrm>
        </p:spPr>
      </p:pic>
    </p:spTree>
    <p:extLst>
      <p:ext uri="{BB962C8B-B14F-4D97-AF65-F5344CB8AC3E}">
        <p14:creationId xmlns:p14="http://schemas.microsoft.com/office/powerpoint/2010/main" val="314837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D658-83B3-A60D-1C2F-30C08272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2BEDE-1FF9-6C08-3B32-3DE580157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8701"/>
          </a:xfrm>
        </p:spPr>
      </p:pic>
    </p:spTree>
    <p:extLst>
      <p:ext uri="{BB962C8B-B14F-4D97-AF65-F5344CB8AC3E}">
        <p14:creationId xmlns:p14="http://schemas.microsoft.com/office/powerpoint/2010/main" val="416128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A13-646E-9CA6-66A7-20BDC068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26EC2-4EC8-F1DD-0C3D-2CA62254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16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6DDA-5D7F-6A5F-98D5-CBA93E11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84769-6440-FB22-9CAA-64A0D558D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331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A47D-D859-E15F-FF3E-8BAEE9A1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B0BF2-8731-3700-1BAB-4F7BDB82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8128"/>
          </a:xfrm>
        </p:spPr>
      </p:pic>
    </p:spTree>
    <p:extLst>
      <p:ext uri="{BB962C8B-B14F-4D97-AF65-F5344CB8AC3E}">
        <p14:creationId xmlns:p14="http://schemas.microsoft.com/office/powerpoint/2010/main" val="226887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698D-DE36-F29F-D051-97AACF6E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7A9EA-CD9C-AB8A-51E8-A8642D18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118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570D-C2C7-AC5F-EE59-ACA6BFE1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F0C95-749B-EDFA-9C15-A74D8FB9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068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5800-B55F-81D1-D9EC-5867E3B5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344DD-25E3-29A3-08E6-192EE966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6608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C5E-54BF-C6B6-F23A-7A766A28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3A960-DA36-EBAB-8245-3CA5604C8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671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F259-4025-CB1D-6C52-B11EEE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992C2-B479-63FB-763D-D17D37F47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96"/>
            <a:ext cx="12192000" cy="6961695"/>
          </a:xfrm>
        </p:spPr>
      </p:pic>
    </p:spTree>
    <p:extLst>
      <p:ext uri="{BB962C8B-B14F-4D97-AF65-F5344CB8AC3E}">
        <p14:creationId xmlns:p14="http://schemas.microsoft.com/office/powerpoint/2010/main" val="203502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9D8-4E04-E543-586C-EC717913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D042E-8742-A7BB-5250-6A0E2FD57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22003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2</cp:revision>
  <dcterms:created xsi:type="dcterms:W3CDTF">2025-04-27T21:09:29Z</dcterms:created>
  <dcterms:modified xsi:type="dcterms:W3CDTF">2025-05-01T22:26:31Z</dcterms:modified>
</cp:coreProperties>
</file>